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156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1267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5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62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38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1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15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63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28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772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6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86FFA-97E3-45FA-BBAD-0E5BF74D0132}" type="datetimeFigureOut">
              <a:rPr lang="fr-FR" smtClean="0"/>
              <a:t>20/01/2012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C1DFF-9D62-41D3-A844-D367FDE1B6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7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11577" y="5229200"/>
            <a:ext cx="5942495" cy="10801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935088" y="5301208"/>
            <a:ext cx="4824536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6767736" y="3429000"/>
            <a:ext cx="1884811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prstMaterial="legacyWireframe"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</a:t>
            </a:r>
            <a:r>
              <a:rPr lang="en-US" sz="2800" b="1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pplication</a:t>
            </a:r>
            <a:endParaRPr lang="fr-FR" sz="14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grpSp>
        <p:nvGrpSpPr>
          <p:cNvPr id="22" name="Groupe 21"/>
          <p:cNvGrpSpPr/>
          <p:nvPr/>
        </p:nvGrpSpPr>
        <p:grpSpPr>
          <a:xfrm>
            <a:off x="106053" y="404664"/>
            <a:ext cx="8821923" cy="3744416"/>
            <a:chOff x="-174531" y="404664"/>
            <a:chExt cx="9623266" cy="3672408"/>
          </a:xfrm>
        </p:grpSpPr>
        <p:sp>
          <p:nvSpPr>
            <p:cNvPr id="4" name="Ellipse 3"/>
            <p:cNvSpPr/>
            <p:nvPr/>
          </p:nvSpPr>
          <p:spPr>
            <a:xfrm>
              <a:off x="158744" y="764704"/>
              <a:ext cx="2823966" cy="175758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Ellipse 4"/>
            <p:cNvSpPr/>
            <p:nvPr/>
          </p:nvSpPr>
          <p:spPr>
            <a:xfrm>
              <a:off x="1955813" y="1508297"/>
              <a:ext cx="2823966" cy="175758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Ellipse 5"/>
            <p:cNvSpPr/>
            <p:nvPr/>
          </p:nvSpPr>
          <p:spPr>
            <a:xfrm>
              <a:off x="3817063" y="2319489"/>
              <a:ext cx="2823966" cy="1757583"/>
            </a:xfrm>
            <a:prstGeom prst="ellipse">
              <a:avLst/>
            </a:prstGeom>
            <a:solidFill>
              <a:schemeClr val="bg2">
                <a:lumMod val="75000"/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-174531" y="1106303"/>
              <a:ext cx="30042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isometricRightUp">
                  <a:rot lat="1200000" lon="18899998" rev="0"/>
                </a:camera>
                <a:lightRig rig="threePt" dir="t"/>
              </a:scene3d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Nested loop programs</a:t>
              </a:r>
            </a:p>
            <a:p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Polyhedral models</a:t>
              </a:r>
              <a:endPara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123728" y="1805915"/>
              <a:ext cx="2449900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isometricRightUp">
                  <a:rot lat="1200000" lon="18899998" rev="0"/>
                </a:camera>
                <a:lightRig rig="threePt" dir="t"/>
              </a:scene3d>
            </a:bodyPr>
            <a:lstStyle/>
            <a:p>
              <a:r>
                <a:rPr lang="en-US" sz="24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DataFlow</a:t>
              </a:r>
              <a:endPara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Process Networks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3959377" y="2708920"/>
              <a:ext cx="2661598" cy="81501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isometricRightUp">
                  <a:rot lat="1200000" lon="18899998" rev="0"/>
                </a:camera>
                <a:lightRig rig="threePt" dir="t"/>
              </a:scene3d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Synchronous and </a:t>
              </a:r>
            </a:p>
            <a:p>
              <a:r>
                <a:rPr 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GALS formalisms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420008" y="404664"/>
              <a:ext cx="26560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isometricRightUp">
                  <a:rot lat="1200000" lon="18899998" rev="0"/>
                </a:camera>
                <a:lightRig rig="threePt" dir="t"/>
              </a:scene3d>
            </a:bodyPr>
            <a:lstStyle/>
            <a:p>
              <a:r>
                <a:rPr lang="en-US" b="1" i="1" dirty="0" smtClean="0"/>
                <a:t>Generic syntax (C/C++) </a:t>
              </a:r>
            </a:p>
            <a:p>
              <a:r>
                <a:rPr lang="en-US" b="1" i="1" dirty="0" smtClean="0"/>
                <a:t>intensive data parallelism</a:t>
              </a:r>
              <a:endParaRPr lang="fr-FR" b="1" i="1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108918" y="1124744"/>
              <a:ext cx="42074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isometricRightUp">
                  <a:rot lat="1200000" lon="18899998" rev="0"/>
                </a:camera>
                <a:lightRig rig="threePt" dir="t"/>
              </a:scene3d>
            </a:bodyPr>
            <a:lstStyle/>
            <a:p>
              <a:r>
                <a:rPr lang="en-US" b="1" i="1" dirty="0" smtClean="0"/>
                <a:t>Explicit streaming/task  parallelism</a:t>
              </a:r>
            </a:p>
            <a:p>
              <a:r>
                <a:rPr lang="en-US" b="1" i="1" dirty="0" smtClean="0"/>
                <a:t>w/ channeled communication and routing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122953" y="2204864"/>
              <a:ext cx="3325782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isometricRightUp">
                  <a:rot lat="1200000" lon="18899998" rev="0"/>
                </a:camera>
                <a:lightRig rig="threePt" dir="t"/>
              </a:scene3d>
            </a:bodyPr>
            <a:lstStyle/>
            <a:p>
              <a:r>
                <a:rPr lang="en-US" b="1" i="1" dirty="0" smtClean="0"/>
                <a:t>Explicit schedules and timing </a:t>
              </a:r>
            </a:p>
            <a:p>
              <a:r>
                <a:rPr lang="en-US" b="1" i="1" dirty="0" smtClean="0"/>
                <a:t>constraints (user-friendly syntax)</a:t>
              </a:r>
            </a:p>
          </p:txBody>
        </p:sp>
        <p:sp>
          <p:nvSpPr>
            <p:cNvPr id="17" name="Flèche en arc 16"/>
            <p:cNvSpPr/>
            <p:nvPr/>
          </p:nvSpPr>
          <p:spPr>
            <a:xfrm rot="642490">
              <a:off x="1254663" y="1735896"/>
              <a:ext cx="1176450" cy="1018134"/>
            </a:xfrm>
            <a:prstGeom prst="circularArrow">
              <a:avLst>
                <a:gd name="adj1" fmla="val 7370"/>
                <a:gd name="adj2" fmla="val 467227"/>
                <a:gd name="adj3" fmla="val 20676994"/>
                <a:gd name="adj4" fmla="val 12512030"/>
                <a:gd name="adj5" fmla="val 9445"/>
              </a:avLst>
            </a:prstGeom>
            <a:solidFill>
              <a:schemeClr val="accent3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Flèche en arc 17"/>
            <p:cNvSpPr/>
            <p:nvPr/>
          </p:nvSpPr>
          <p:spPr>
            <a:xfrm rot="642490">
              <a:off x="3115913" y="2479489"/>
              <a:ext cx="1176450" cy="1018134"/>
            </a:xfrm>
            <a:prstGeom prst="circularArrow">
              <a:avLst>
                <a:gd name="adj1" fmla="val 7370"/>
                <a:gd name="adj2" fmla="val 467227"/>
                <a:gd name="adj3" fmla="val 20676994"/>
                <a:gd name="adj4" fmla="val 12720625"/>
                <a:gd name="adj5" fmla="val 9445"/>
              </a:avLst>
            </a:prstGeom>
            <a:solidFill>
              <a:schemeClr val="accent3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23" name="ZoneTexte 22"/>
          <p:cNvSpPr txBox="1"/>
          <p:nvPr/>
        </p:nvSpPr>
        <p:spPr>
          <a:xfrm>
            <a:off x="6767736" y="5085184"/>
            <a:ext cx="203228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prstMaterial="legacyWireframe"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</a:t>
            </a:r>
            <a:r>
              <a:rPr lang="en-US" sz="2800" b="1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rchitecture</a:t>
            </a:r>
            <a:endParaRPr lang="fr-FR" sz="14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945425" y="5939988"/>
            <a:ext cx="2498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Multicore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platform</a:t>
            </a:r>
            <a:endParaRPr lang="fr-FR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767736" y="4293096"/>
            <a:ext cx="1692451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prstMaterial="legacyWireframe"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</a:t>
            </a:r>
            <a:r>
              <a:rPr lang="en-US" sz="2800" b="1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llocation</a:t>
            </a:r>
            <a:endParaRPr lang="fr-FR" sz="14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8" name="Flèche droite rayée 27"/>
          <p:cNvSpPr/>
          <p:nvPr/>
        </p:nvSpPr>
        <p:spPr>
          <a:xfrm rot="5400000">
            <a:off x="2481203" y="4135997"/>
            <a:ext cx="1548158" cy="329178"/>
          </a:xfrm>
          <a:prstGeom prst="stripedRightArrow">
            <a:avLst>
              <a:gd name="adj1" fmla="val 44554"/>
              <a:gd name="adj2" fmla="val 82680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 droite rayée 28"/>
          <p:cNvSpPr/>
          <p:nvPr/>
        </p:nvSpPr>
        <p:spPr>
          <a:xfrm rot="5400000">
            <a:off x="4664699" y="4519294"/>
            <a:ext cx="781568" cy="329178"/>
          </a:xfrm>
          <a:prstGeom prst="stripedRightArrow">
            <a:avLst>
              <a:gd name="adj1" fmla="val 44554"/>
              <a:gd name="adj2" fmla="val 82680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 droite rayée 29"/>
          <p:cNvSpPr/>
          <p:nvPr/>
        </p:nvSpPr>
        <p:spPr>
          <a:xfrm rot="5400000">
            <a:off x="263941" y="3749795"/>
            <a:ext cx="2320561" cy="329178"/>
          </a:xfrm>
          <a:prstGeom prst="stripedRightArrow">
            <a:avLst>
              <a:gd name="adj1" fmla="val 44554"/>
              <a:gd name="adj2" fmla="val 82680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3013490" y="5511823"/>
            <a:ext cx="3178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Interconnect On-Chip network</a:t>
            </a:r>
            <a:endParaRPr lang="fr-FR" sz="1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3" name="Connecteur droit 32"/>
          <p:cNvCxnSpPr/>
          <p:nvPr/>
        </p:nvCxnSpPr>
        <p:spPr>
          <a:xfrm flipH="1" flipV="1">
            <a:off x="5961380" y="4149080"/>
            <a:ext cx="3170824" cy="1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H="1" flipV="1">
            <a:off x="5967047" y="5013175"/>
            <a:ext cx="3170824" cy="1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 flipV="1">
            <a:off x="-650" y="4005064"/>
            <a:ext cx="828234" cy="25498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H="1">
            <a:off x="5018" y="4869159"/>
            <a:ext cx="822566" cy="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518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</Words>
  <Application>Microsoft Office PowerPoint</Application>
  <PresentationFormat>Affichage à l'écran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Windows</dc:creator>
  <cp:lastModifiedBy>Utilisateur Windows</cp:lastModifiedBy>
  <cp:revision>1</cp:revision>
  <dcterms:created xsi:type="dcterms:W3CDTF">2012-01-20T10:51:30Z</dcterms:created>
  <dcterms:modified xsi:type="dcterms:W3CDTF">2012-01-20T10:53:18Z</dcterms:modified>
</cp:coreProperties>
</file>