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576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11567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112677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12596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396245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053804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68155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881525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376363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42286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677274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0635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986FFA-97E3-45FA-BBAD-0E5BF74D0132}" type="datetimeFigureOut">
              <a:rPr lang="fr-FR" smtClean="0"/>
              <a:t>20/01/2012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CC1DFF-9D62-41D3-A844-D367FDE1B64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077010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/>
          <p:nvPr/>
        </p:nvSpPr>
        <p:spPr>
          <a:xfrm>
            <a:off x="411577" y="5229200"/>
            <a:ext cx="5942495" cy="108012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scene3d>
            <a:camera prst="orthographicFront"/>
            <a:lightRig rig="threePt" dir="t"/>
          </a:scene3d>
          <a:sp3d>
            <a:bevelT w="152400" h="50800" prst="softRound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Rectangle 13"/>
          <p:cNvSpPr/>
          <p:nvPr/>
        </p:nvSpPr>
        <p:spPr>
          <a:xfrm>
            <a:off x="935088" y="5301208"/>
            <a:ext cx="4824536" cy="50405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ZoneTexte 14"/>
          <p:cNvSpPr txBox="1"/>
          <p:nvPr/>
        </p:nvSpPr>
        <p:spPr>
          <a:xfrm>
            <a:off x="6767736" y="3429000"/>
            <a:ext cx="1884811" cy="52322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prstMaterial="legacyWireframe"/>
          </a:bodyPr>
          <a:lstStyle/>
          <a:p>
            <a:r>
              <a:rPr lang="en-US" sz="2800" b="1" dirty="0" smtClean="0">
                <a:solidFill>
                  <a:srgbClr val="C00000"/>
                </a:solidFill>
                <a:effectLst>
                  <a:outerShdw blurRad="60007" dist="310007" dir="7680000" sy="30000" kx="1300200" algn="ctr" rotWithShape="0">
                    <a:prstClr val="black">
                      <a:alpha val="32000"/>
                    </a:prstClr>
                  </a:outerShdw>
                </a:effectLst>
              </a:rPr>
              <a:t>A</a:t>
            </a:r>
            <a:r>
              <a:rPr lang="en-US" sz="2800" b="1" dirty="0" smtClean="0">
                <a:effectLst>
                  <a:outerShdw blurRad="60007" dist="310007" dir="7680000" sy="30000" kx="1300200" algn="ctr" rotWithShape="0">
                    <a:prstClr val="black">
                      <a:alpha val="32000"/>
                    </a:prstClr>
                  </a:outerShdw>
                </a:effectLst>
              </a:rPr>
              <a:t>pplication</a:t>
            </a:r>
            <a:endParaRPr lang="fr-FR" sz="1400" b="1" dirty="0">
              <a:effectLst>
                <a:outerShdw blurRad="60007" dist="310007" dir="7680000" sy="30000" kx="1300200" algn="ctr" rotWithShape="0">
                  <a:prstClr val="black">
                    <a:alpha val="32000"/>
                  </a:prstClr>
                </a:outerShdw>
              </a:effectLst>
            </a:endParaRPr>
          </a:p>
        </p:txBody>
      </p:sp>
      <p:grpSp>
        <p:nvGrpSpPr>
          <p:cNvPr id="22" name="Groupe 21"/>
          <p:cNvGrpSpPr/>
          <p:nvPr/>
        </p:nvGrpSpPr>
        <p:grpSpPr>
          <a:xfrm>
            <a:off x="106053" y="404664"/>
            <a:ext cx="8821923" cy="3744416"/>
            <a:chOff x="-174531" y="404664"/>
            <a:chExt cx="9623266" cy="3672408"/>
          </a:xfrm>
        </p:grpSpPr>
        <p:sp>
          <p:nvSpPr>
            <p:cNvPr id="4" name="Ellipse 3"/>
            <p:cNvSpPr/>
            <p:nvPr/>
          </p:nvSpPr>
          <p:spPr>
            <a:xfrm>
              <a:off x="158744" y="764704"/>
              <a:ext cx="2823966" cy="1757583"/>
            </a:xfrm>
            <a:prstGeom prst="ellipse">
              <a:avLst/>
            </a:prstGeom>
            <a:solidFill>
              <a:schemeClr val="tx2">
                <a:lumMod val="40000"/>
                <a:lumOff val="6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5" name="Ellipse 4"/>
            <p:cNvSpPr/>
            <p:nvPr/>
          </p:nvSpPr>
          <p:spPr>
            <a:xfrm>
              <a:off x="1955813" y="1508297"/>
              <a:ext cx="2823966" cy="1757583"/>
            </a:xfrm>
            <a:prstGeom prst="ellipse">
              <a:avLst/>
            </a:prstGeom>
            <a:solidFill>
              <a:schemeClr val="accent4">
                <a:lumMod val="60000"/>
                <a:lumOff val="40000"/>
                <a:alpha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6" name="Ellipse 5"/>
            <p:cNvSpPr/>
            <p:nvPr/>
          </p:nvSpPr>
          <p:spPr>
            <a:xfrm>
              <a:off x="3817063" y="2319489"/>
              <a:ext cx="2823966" cy="1757583"/>
            </a:xfrm>
            <a:prstGeom prst="ellipse">
              <a:avLst/>
            </a:prstGeom>
            <a:solidFill>
              <a:schemeClr val="bg2">
                <a:lumMod val="75000"/>
                <a:alpha val="4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/>
            </a:p>
          </p:txBody>
        </p:sp>
        <p:sp>
          <p:nvSpPr>
            <p:cNvPr id="7" name="ZoneTexte 6"/>
            <p:cNvSpPr txBox="1"/>
            <p:nvPr/>
          </p:nvSpPr>
          <p:spPr>
            <a:xfrm>
              <a:off x="-174531" y="1106303"/>
              <a:ext cx="3004220" cy="830997"/>
            </a:xfrm>
            <a:prstGeom prst="rect">
              <a:avLst/>
            </a:prstGeom>
            <a:noFill/>
          </p:spPr>
          <p:txBody>
            <a:bodyPr wrap="none" rtlCol="0">
              <a:spAutoFit/>
              <a:scene3d>
                <a:camera prst="isometricRightUp">
                  <a:rot lat="1200000" lon="18899998" rev="0"/>
                </a:camera>
                <a:lightRig rig="threePt" dir="t"/>
              </a:scene3d>
            </a:bodyPr>
            <a:lstStyle/>
            <a:p>
              <a:r>
                <a:rPr lang="en-US" sz="2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Nested loop programs</a:t>
              </a:r>
            </a:p>
            <a:p>
              <a:r>
                <a:rPr lang="en-US" sz="2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Polyhedral models</a:t>
              </a:r>
              <a:endParaRPr lang="fr-FR" sz="24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" name="ZoneTexte 7"/>
            <p:cNvSpPr txBox="1"/>
            <p:nvPr/>
          </p:nvSpPr>
          <p:spPr>
            <a:xfrm>
              <a:off x="2123728" y="1805915"/>
              <a:ext cx="2449900" cy="830997"/>
            </a:xfrm>
            <a:prstGeom prst="rect">
              <a:avLst/>
            </a:prstGeom>
            <a:noFill/>
          </p:spPr>
          <p:txBody>
            <a:bodyPr wrap="none" rtlCol="0">
              <a:spAutoFit/>
              <a:scene3d>
                <a:camera prst="isometricRightUp">
                  <a:rot lat="1200000" lon="18899998" rev="0"/>
                </a:camera>
                <a:lightRig rig="threePt" dir="t"/>
              </a:scene3d>
            </a:bodyPr>
            <a:lstStyle/>
            <a:p>
              <a:r>
                <a:rPr lang="en-US" sz="2400" b="1" dirty="0" err="1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DataFlow</a:t>
              </a:r>
              <a:endParaRPr lang="en-US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  <a:p>
              <a:r>
                <a:rPr lang="en-US" sz="2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Process Networks</a:t>
              </a:r>
            </a:p>
          </p:txBody>
        </p:sp>
        <p:sp>
          <p:nvSpPr>
            <p:cNvPr id="9" name="ZoneTexte 8"/>
            <p:cNvSpPr txBox="1"/>
            <p:nvPr/>
          </p:nvSpPr>
          <p:spPr>
            <a:xfrm>
              <a:off x="3959377" y="2708920"/>
              <a:ext cx="2661598" cy="815016"/>
            </a:xfrm>
            <a:prstGeom prst="rect">
              <a:avLst/>
            </a:prstGeom>
            <a:noFill/>
          </p:spPr>
          <p:txBody>
            <a:bodyPr wrap="none" rtlCol="0">
              <a:spAutoFit/>
              <a:scene3d>
                <a:camera prst="isometricRightUp">
                  <a:rot lat="1200000" lon="18899998" rev="0"/>
                </a:camera>
                <a:lightRig rig="threePt" dir="t"/>
              </a:scene3d>
            </a:bodyPr>
            <a:lstStyle/>
            <a:p>
              <a:r>
                <a:rPr lang="en-US" sz="2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Synchronous and </a:t>
              </a:r>
            </a:p>
            <a:p>
              <a:r>
                <a:rPr lang="en-US" sz="2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GALS formalisms</a:t>
              </a:r>
            </a:p>
          </p:txBody>
        </p:sp>
        <p:sp>
          <p:nvSpPr>
            <p:cNvPr id="10" name="ZoneTexte 9"/>
            <p:cNvSpPr txBox="1"/>
            <p:nvPr/>
          </p:nvSpPr>
          <p:spPr>
            <a:xfrm>
              <a:off x="2420008" y="404664"/>
              <a:ext cx="2656048" cy="646331"/>
            </a:xfrm>
            <a:prstGeom prst="rect">
              <a:avLst/>
            </a:prstGeom>
            <a:noFill/>
          </p:spPr>
          <p:txBody>
            <a:bodyPr wrap="none" rtlCol="0">
              <a:spAutoFit/>
              <a:scene3d>
                <a:camera prst="isometricRightUp">
                  <a:rot lat="1200000" lon="18899998" rev="0"/>
                </a:camera>
                <a:lightRig rig="threePt" dir="t"/>
              </a:scene3d>
            </a:bodyPr>
            <a:lstStyle/>
            <a:p>
              <a:r>
                <a:rPr lang="en-US" b="1" i="1" dirty="0" smtClean="0"/>
                <a:t>Generic syntax (C/C++) </a:t>
              </a:r>
            </a:p>
            <a:p>
              <a:r>
                <a:rPr lang="en-US" b="1" i="1" dirty="0" smtClean="0"/>
                <a:t>intensive data parallelism</a:t>
              </a:r>
              <a:endParaRPr lang="fr-FR" b="1" i="1" dirty="0"/>
            </a:p>
          </p:txBody>
        </p:sp>
        <p:sp>
          <p:nvSpPr>
            <p:cNvPr id="11" name="ZoneTexte 10"/>
            <p:cNvSpPr txBox="1"/>
            <p:nvPr/>
          </p:nvSpPr>
          <p:spPr>
            <a:xfrm>
              <a:off x="4108918" y="1124744"/>
              <a:ext cx="4207498" cy="646331"/>
            </a:xfrm>
            <a:prstGeom prst="rect">
              <a:avLst/>
            </a:prstGeom>
            <a:noFill/>
          </p:spPr>
          <p:txBody>
            <a:bodyPr wrap="none" rtlCol="0">
              <a:spAutoFit/>
              <a:scene3d>
                <a:camera prst="isometricRightUp">
                  <a:rot lat="1200000" lon="18899998" rev="0"/>
                </a:camera>
                <a:lightRig rig="threePt" dir="t"/>
              </a:scene3d>
            </a:bodyPr>
            <a:lstStyle/>
            <a:p>
              <a:r>
                <a:rPr lang="en-US" b="1" i="1" dirty="0" smtClean="0"/>
                <a:t>Explicit streaming/task  parallelism</a:t>
              </a:r>
            </a:p>
            <a:p>
              <a:r>
                <a:rPr lang="en-US" b="1" i="1" dirty="0" smtClean="0"/>
                <a:t>w/ channeled communication and routing</a:t>
              </a:r>
            </a:p>
          </p:txBody>
        </p:sp>
        <p:sp>
          <p:nvSpPr>
            <p:cNvPr id="12" name="ZoneTexte 11"/>
            <p:cNvSpPr txBox="1"/>
            <p:nvPr/>
          </p:nvSpPr>
          <p:spPr>
            <a:xfrm>
              <a:off x="6122953" y="2204864"/>
              <a:ext cx="3325782" cy="646331"/>
            </a:xfrm>
            <a:prstGeom prst="rect">
              <a:avLst/>
            </a:prstGeom>
            <a:noFill/>
          </p:spPr>
          <p:txBody>
            <a:bodyPr wrap="none" rtlCol="0">
              <a:spAutoFit/>
              <a:scene3d>
                <a:camera prst="isometricRightUp">
                  <a:rot lat="1200000" lon="18899998" rev="0"/>
                </a:camera>
                <a:lightRig rig="threePt" dir="t"/>
              </a:scene3d>
            </a:bodyPr>
            <a:lstStyle/>
            <a:p>
              <a:r>
                <a:rPr lang="en-US" b="1" i="1" dirty="0" smtClean="0"/>
                <a:t>Explicit schedules and timing </a:t>
              </a:r>
            </a:p>
            <a:p>
              <a:r>
                <a:rPr lang="en-US" b="1" i="1" dirty="0" smtClean="0"/>
                <a:t>constraints (user-friendly syntax)</a:t>
              </a:r>
            </a:p>
          </p:txBody>
        </p:sp>
        <p:sp>
          <p:nvSpPr>
            <p:cNvPr id="17" name="Flèche en arc 16"/>
            <p:cNvSpPr/>
            <p:nvPr/>
          </p:nvSpPr>
          <p:spPr>
            <a:xfrm rot="642490">
              <a:off x="1254663" y="1735896"/>
              <a:ext cx="1176450" cy="1018134"/>
            </a:xfrm>
            <a:prstGeom prst="circularArrow">
              <a:avLst>
                <a:gd name="adj1" fmla="val 7370"/>
                <a:gd name="adj2" fmla="val 467227"/>
                <a:gd name="adj3" fmla="val 20676994"/>
                <a:gd name="adj4" fmla="val 12512030"/>
                <a:gd name="adj5" fmla="val 9445"/>
              </a:avLst>
            </a:prstGeom>
            <a:solidFill>
              <a:schemeClr val="accent3">
                <a:lumMod val="75000"/>
              </a:schemeClr>
            </a:solidFill>
            <a:ln>
              <a:solidFill>
                <a:schemeClr val="accent4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  <p:sp>
          <p:nvSpPr>
            <p:cNvPr id="18" name="Flèche en arc 17"/>
            <p:cNvSpPr/>
            <p:nvPr/>
          </p:nvSpPr>
          <p:spPr>
            <a:xfrm rot="642490">
              <a:off x="3115913" y="2479489"/>
              <a:ext cx="1176450" cy="1018134"/>
            </a:xfrm>
            <a:prstGeom prst="circularArrow">
              <a:avLst>
                <a:gd name="adj1" fmla="val 7370"/>
                <a:gd name="adj2" fmla="val 467227"/>
                <a:gd name="adj3" fmla="val 20676994"/>
                <a:gd name="adj4" fmla="val 12720625"/>
                <a:gd name="adj5" fmla="val 9445"/>
              </a:avLst>
            </a:prstGeom>
            <a:solidFill>
              <a:schemeClr val="accent3">
                <a:lumMod val="75000"/>
              </a:schemeClr>
            </a:solidFill>
            <a:ln>
              <a:solidFill>
                <a:schemeClr val="accent4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fr-FR">
                <a:solidFill>
                  <a:schemeClr val="tx1"/>
                </a:solidFill>
              </a:endParaRPr>
            </a:p>
          </p:txBody>
        </p:sp>
      </p:grpSp>
      <p:sp>
        <p:nvSpPr>
          <p:cNvPr id="23" name="ZoneTexte 22"/>
          <p:cNvSpPr txBox="1"/>
          <p:nvPr/>
        </p:nvSpPr>
        <p:spPr>
          <a:xfrm>
            <a:off x="6767736" y="5085184"/>
            <a:ext cx="2032288" cy="52322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prstMaterial="legacyWireframe"/>
          </a:bodyPr>
          <a:lstStyle/>
          <a:p>
            <a:r>
              <a:rPr lang="en-US" sz="2800" b="1" dirty="0" smtClean="0">
                <a:solidFill>
                  <a:srgbClr val="C00000"/>
                </a:solidFill>
                <a:effectLst>
                  <a:outerShdw blurRad="60007" dist="310007" dir="7680000" sy="30000" kx="1300200" algn="ctr" rotWithShape="0">
                    <a:prstClr val="black">
                      <a:alpha val="32000"/>
                    </a:prstClr>
                  </a:outerShdw>
                </a:effectLst>
              </a:rPr>
              <a:t>A</a:t>
            </a:r>
            <a:r>
              <a:rPr lang="en-US" sz="2800" b="1" dirty="0" smtClean="0">
                <a:effectLst>
                  <a:outerShdw blurRad="60007" dist="310007" dir="7680000" sy="30000" kx="1300200" algn="ctr" rotWithShape="0">
                    <a:prstClr val="black">
                      <a:alpha val="32000"/>
                    </a:prstClr>
                  </a:outerShdw>
                </a:effectLst>
              </a:rPr>
              <a:t>rchitecture</a:t>
            </a:r>
            <a:endParaRPr lang="fr-FR" sz="1400" b="1" dirty="0">
              <a:effectLst>
                <a:outerShdw blurRad="60007" dist="310007" dir="7680000" sy="30000" kx="1300200" algn="ctr" rotWithShape="0">
                  <a:prstClr val="black">
                    <a:alpha val="32000"/>
                  </a:prstClr>
                </a:outerShdw>
              </a:effectLst>
            </a:endParaRPr>
          </a:p>
        </p:txBody>
      </p:sp>
      <p:sp>
        <p:nvSpPr>
          <p:cNvPr id="24" name="ZoneTexte 23"/>
          <p:cNvSpPr txBox="1"/>
          <p:nvPr/>
        </p:nvSpPr>
        <p:spPr>
          <a:xfrm>
            <a:off x="3945425" y="5939988"/>
            <a:ext cx="24984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Multicore </a:t>
            </a:r>
            <a:r>
              <a:rPr lang="en-US" b="1" dirty="0" err="1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SoC</a:t>
            </a:r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platform</a:t>
            </a:r>
            <a:endParaRPr lang="fr-FR" b="1" dirty="0">
              <a:solidFill>
                <a:schemeClr val="accent6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6767736" y="4293096"/>
            <a:ext cx="1692451" cy="523220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  <a:scene3d>
              <a:camera prst="orthographicFront"/>
              <a:lightRig rig="threePt" dir="t"/>
            </a:scene3d>
            <a:sp3d prstMaterial="legacyWireframe"/>
          </a:bodyPr>
          <a:lstStyle/>
          <a:p>
            <a:r>
              <a:rPr lang="en-US" sz="2800" b="1" dirty="0" smtClean="0">
                <a:solidFill>
                  <a:srgbClr val="C00000"/>
                </a:solidFill>
                <a:effectLst>
                  <a:outerShdw blurRad="60007" dist="310007" dir="7680000" sy="30000" kx="1300200" algn="ctr" rotWithShape="0">
                    <a:prstClr val="black">
                      <a:alpha val="32000"/>
                    </a:prstClr>
                  </a:outerShdw>
                </a:effectLst>
              </a:rPr>
              <a:t>A</a:t>
            </a:r>
            <a:r>
              <a:rPr lang="en-US" sz="2800" b="1" dirty="0" smtClean="0">
                <a:effectLst>
                  <a:outerShdw blurRad="60007" dist="310007" dir="7680000" sy="30000" kx="1300200" algn="ctr" rotWithShape="0">
                    <a:prstClr val="black">
                      <a:alpha val="32000"/>
                    </a:prstClr>
                  </a:outerShdw>
                </a:effectLst>
              </a:rPr>
              <a:t>llocation</a:t>
            </a:r>
            <a:endParaRPr lang="fr-FR" sz="1400" b="1" dirty="0">
              <a:effectLst>
                <a:outerShdw blurRad="60007" dist="310007" dir="7680000" sy="30000" kx="1300200" algn="ctr" rotWithShape="0">
                  <a:prstClr val="black">
                    <a:alpha val="32000"/>
                  </a:prstClr>
                </a:outerShdw>
              </a:effectLst>
            </a:endParaRPr>
          </a:p>
        </p:txBody>
      </p:sp>
      <p:sp>
        <p:nvSpPr>
          <p:cNvPr id="28" name="Flèche droite rayée 27"/>
          <p:cNvSpPr/>
          <p:nvPr/>
        </p:nvSpPr>
        <p:spPr>
          <a:xfrm rot="5400000">
            <a:off x="2481203" y="4135997"/>
            <a:ext cx="1548158" cy="329178"/>
          </a:xfrm>
          <a:prstGeom prst="stripedRightArrow">
            <a:avLst>
              <a:gd name="adj1" fmla="val 44554"/>
              <a:gd name="adj2" fmla="val 82680"/>
            </a:avLst>
          </a:prstGeom>
          <a:solidFill>
            <a:schemeClr val="bg1">
              <a:lumMod val="9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Flèche droite rayée 28"/>
          <p:cNvSpPr/>
          <p:nvPr/>
        </p:nvSpPr>
        <p:spPr>
          <a:xfrm rot="5400000">
            <a:off x="4664699" y="4519294"/>
            <a:ext cx="781568" cy="329178"/>
          </a:xfrm>
          <a:prstGeom prst="stripedRightArrow">
            <a:avLst>
              <a:gd name="adj1" fmla="val 44554"/>
              <a:gd name="adj2" fmla="val 82680"/>
            </a:avLst>
          </a:prstGeom>
          <a:solidFill>
            <a:schemeClr val="bg1">
              <a:lumMod val="9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Flèche droite rayée 29"/>
          <p:cNvSpPr/>
          <p:nvPr/>
        </p:nvSpPr>
        <p:spPr>
          <a:xfrm rot="5400000">
            <a:off x="263941" y="3749795"/>
            <a:ext cx="2320561" cy="329178"/>
          </a:xfrm>
          <a:prstGeom prst="stripedRightArrow">
            <a:avLst>
              <a:gd name="adj1" fmla="val 44554"/>
              <a:gd name="adj2" fmla="val 82680"/>
            </a:avLst>
          </a:prstGeom>
          <a:solidFill>
            <a:schemeClr val="bg1">
              <a:lumMod val="9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ZoneTexte 30"/>
          <p:cNvSpPr txBox="1"/>
          <p:nvPr/>
        </p:nvSpPr>
        <p:spPr>
          <a:xfrm>
            <a:off x="3013490" y="5511823"/>
            <a:ext cx="317818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Interconnect On-Chip network</a:t>
            </a:r>
            <a:endParaRPr lang="fr-FR" sz="1600" b="1" dirty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33" name="Connecteur droit 32"/>
          <p:cNvCxnSpPr/>
          <p:nvPr/>
        </p:nvCxnSpPr>
        <p:spPr>
          <a:xfrm flipH="1" flipV="1">
            <a:off x="5961380" y="4149080"/>
            <a:ext cx="3170824" cy="1"/>
          </a:xfrm>
          <a:prstGeom prst="line">
            <a:avLst/>
          </a:prstGeom>
          <a:ln>
            <a:solidFill>
              <a:schemeClr val="accent3">
                <a:lumMod val="60000"/>
                <a:lumOff val="40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eur droit 36"/>
          <p:cNvCxnSpPr/>
          <p:nvPr/>
        </p:nvCxnSpPr>
        <p:spPr>
          <a:xfrm flipH="1" flipV="1">
            <a:off x="5967047" y="5013175"/>
            <a:ext cx="3170824" cy="1"/>
          </a:xfrm>
          <a:prstGeom prst="line">
            <a:avLst/>
          </a:prstGeom>
          <a:ln>
            <a:solidFill>
              <a:schemeClr val="accent3">
                <a:lumMod val="60000"/>
                <a:lumOff val="40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necteur droit 37"/>
          <p:cNvCxnSpPr/>
          <p:nvPr/>
        </p:nvCxnSpPr>
        <p:spPr>
          <a:xfrm flipH="1" flipV="1">
            <a:off x="-650" y="4005064"/>
            <a:ext cx="828234" cy="25498"/>
          </a:xfrm>
          <a:prstGeom prst="line">
            <a:avLst/>
          </a:prstGeom>
          <a:ln>
            <a:solidFill>
              <a:schemeClr val="accent3">
                <a:lumMod val="60000"/>
                <a:lumOff val="40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Connecteur droit 38"/>
          <p:cNvCxnSpPr/>
          <p:nvPr/>
        </p:nvCxnSpPr>
        <p:spPr>
          <a:xfrm flipH="1">
            <a:off x="5018" y="4869159"/>
            <a:ext cx="822566" cy="0"/>
          </a:xfrm>
          <a:prstGeom prst="line">
            <a:avLst/>
          </a:prstGeom>
          <a:ln>
            <a:solidFill>
              <a:schemeClr val="accent3">
                <a:lumMod val="60000"/>
                <a:lumOff val="40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75182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47</Words>
  <Application>Microsoft Office PowerPoint</Application>
  <PresentationFormat>Affichage à l'écran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Utilisateur Windows</dc:creator>
  <cp:lastModifiedBy>Utilisateur Windows</cp:lastModifiedBy>
  <cp:revision>1</cp:revision>
  <dcterms:created xsi:type="dcterms:W3CDTF">2012-01-20T10:51:30Z</dcterms:created>
  <dcterms:modified xsi:type="dcterms:W3CDTF">2012-01-20T10:53:18Z</dcterms:modified>
</cp:coreProperties>
</file>

<file path=docProps/thumbnail.jpeg>
</file>